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sldIdLst>
    <p:sldId id="34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79" r:id="rId13"/>
    <p:sldId id="281" r:id="rId14"/>
    <p:sldId id="263" r:id="rId15"/>
    <p:sldId id="264" r:id="rId16"/>
    <p:sldId id="273" r:id="rId17"/>
    <p:sldId id="283" r:id="rId18"/>
    <p:sldId id="274" r:id="rId19"/>
    <p:sldId id="28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thy, Haitham MSE511" userId="0c18d247-476d-495d-995e-d3ed7d9ae4a0" providerId="ADAL" clId="{F2E66743-1991-4817-A626-182866881040}"/>
    <pc:docChg chg="undo custSel addSld delSld modSld modMainMaster">
      <pc:chgData name="Harthy, Haitham MSE511" userId="0c18d247-476d-495d-995e-d3ed7d9ae4a0" providerId="ADAL" clId="{F2E66743-1991-4817-A626-182866881040}" dt="2022-03-27T07:04:36.933" v="52" actId="14100"/>
      <pc:docMkLst>
        <pc:docMk/>
      </pc:docMkLst>
      <pc:sldChg chg="addSp delSp modSp mod setBg delDesignElem">
        <pc:chgData name="Harthy, Haitham MSE511" userId="0c18d247-476d-495d-995e-d3ed7d9ae4a0" providerId="ADAL" clId="{F2E66743-1991-4817-A626-182866881040}" dt="2022-03-27T07:04:12.447" v="47" actId="207"/>
        <pc:sldMkLst>
          <pc:docMk/>
          <pc:sldMk cId="3184517389" sldId="256"/>
        </pc:sldMkLst>
        <pc:spChg chg="mod">
          <ac:chgData name="Harthy, Haitham MSE511" userId="0c18d247-476d-495d-995e-d3ed7d9ae4a0" providerId="ADAL" clId="{F2E66743-1991-4817-A626-182866881040}" dt="2022-03-27T07:04:12.447" v="47" actId="207"/>
          <ac:spMkLst>
            <pc:docMk/>
            <pc:sldMk cId="3184517389" sldId="256"/>
            <ac:spMk id="2" creationId="{69BD64CD-601D-4D7D-8129-A551D9D7395A}"/>
          </ac:spMkLst>
        </pc:spChg>
        <pc:spChg chg="mod">
          <ac:chgData name="Harthy, Haitham MSE511" userId="0c18d247-476d-495d-995e-d3ed7d9ae4a0" providerId="ADAL" clId="{F2E66743-1991-4817-A626-182866881040}" dt="2022-03-27T07:04:08.979" v="46" actId="207"/>
          <ac:spMkLst>
            <pc:docMk/>
            <pc:sldMk cId="3184517389" sldId="256"/>
            <ac:spMk id="3" creationId="{20FAEB5E-A452-4361-B3A8-BB2A99820143}"/>
          </ac:spMkLst>
        </pc:spChg>
        <pc:spChg chg="add del mod">
          <ac:chgData name="Harthy, Haitham MSE511" userId="0c18d247-476d-495d-995e-d3ed7d9ae4a0" providerId="ADAL" clId="{F2E66743-1991-4817-A626-182866881040}" dt="2022-03-27T07:02:25.742" v="31"/>
          <ac:spMkLst>
            <pc:docMk/>
            <pc:sldMk cId="3184517389" sldId="256"/>
            <ac:spMk id="4" creationId="{0B47C953-2C9C-44AE-9FD6-62171B909384}"/>
          </ac:spMkLst>
        </pc:spChg>
        <pc:spChg chg="add del">
          <ac:chgData name="Harthy, Haitham MSE511" userId="0c18d247-476d-495d-995e-d3ed7d9ae4a0" providerId="ADAL" clId="{F2E66743-1991-4817-A626-182866881040}" dt="2022-03-27T07:03:43.336" v="45"/>
          <ac:spMkLst>
            <pc:docMk/>
            <pc:sldMk cId="3184517389" sldId="256"/>
            <ac:spMk id="32" creationId="{4F57DB1C-6494-4CC4-A5E8-931957565379}"/>
          </ac:spMkLst>
        </pc:spChg>
        <pc:spChg chg="add del">
          <ac:chgData name="Harthy, Haitham MSE511" userId="0c18d247-476d-495d-995e-d3ed7d9ae4a0" providerId="ADAL" clId="{F2E66743-1991-4817-A626-182866881040}" dt="2022-03-27T07:03:43.336" v="45"/>
          <ac:spMkLst>
            <pc:docMk/>
            <pc:sldMk cId="3184517389" sldId="256"/>
            <ac:spMk id="34" creationId="{FFFB778B-5206-4BB0-A468-327E71367654}"/>
          </ac:spMkLst>
        </pc:spChg>
        <pc:spChg chg="add del">
          <ac:chgData name="Harthy, Haitham MSE511" userId="0c18d247-476d-495d-995e-d3ed7d9ae4a0" providerId="ADAL" clId="{F2E66743-1991-4817-A626-182866881040}" dt="2022-03-27T07:03:43.336" v="45"/>
          <ac:spMkLst>
            <pc:docMk/>
            <pc:sldMk cId="3184517389" sldId="256"/>
            <ac:spMk id="36" creationId="{E6C0471D-BE03-4D81-BDB5-D510BC0D8A77}"/>
          </ac:spMkLst>
        </pc:spChg>
        <pc:spChg chg="add del">
          <ac:chgData name="Harthy, Haitham MSE511" userId="0c18d247-476d-495d-995e-d3ed7d9ae4a0" providerId="ADAL" clId="{F2E66743-1991-4817-A626-182866881040}" dt="2022-03-27T07:03:43.336" v="45"/>
          <ac:spMkLst>
            <pc:docMk/>
            <pc:sldMk cId="3184517389" sldId="256"/>
            <ac:spMk id="48" creationId="{A27691EB-14CF-4237-B5EB-C94B92677A05}"/>
          </ac:spMkLst>
        </pc:spChg>
        <pc:cxnChg chg="add del">
          <ac:chgData name="Harthy, Haitham MSE511" userId="0c18d247-476d-495d-995e-d3ed7d9ae4a0" providerId="ADAL" clId="{F2E66743-1991-4817-A626-182866881040}" dt="2022-03-27T07:03:43.336" v="45"/>
          <ac:cxnSpMkLst>
            <pc:docMk/>
            <pc:sldMk cId="3184517389" sldId="256"/>
            <ac:cxnSpMk id="38" creationId="{E5E836EB-03CD-4BA5-A751-21D2ACC28303}"/>
          </ac:cxnSpMkLst>
        </pc:cxnChg>
        <pc:cxnChg chg="add del">
          <ac:chgData name="Harthy, Haitham MSE511" userId="0c18d247-476d-495d-995e-d3ed7d9ae4a0" providerId="ADAL" clId="{F2E66743-1991-4817-A626-182866881040}" dt="2022-03-27T07:03:43.336" v="45"/>
          <ac:cxnSpMkLst>
            <pc:docMk/>
            <pc:sldMk cId="3184517389" sldId="256"/>
            <ac:cxnSpMk id="47" creationId="{22721A85-1EA4-4D87-97AB-0BB4AB78F92D}"/>
          </ac:cxnSpMkLst>
        </pc:cxnChg>
      </pc:sldChg>
      <pc:sldChg chg="modSp mod">
        <pc:chgData name="Harthy, Haitham MSE511" userId="0c18d247-476d-495d-995e-d3ed7d9ae4a0" providerId="ADAL" clId="{F2E66743-1991-4817-A626-182866881040}" dt="2022-03-27T07:04:36.933" v="52" actId="14100"/>
        <pc:sldMkLst>
          <pc:docMk/>
          <pc:sldMk cId="4020080759" sldId="258"/>
        </pc:sldMkLst>
        <pc:spChg chg="mod">
          <ac:chgData name="Harthy, Haitham MSE511" userId="0c18d247-476d-495d-995e-d3ed7d9ae4a0" providerId="ADAL" clId="{F2E66743-1991-4817-A626-182866881040}" dt="2022-03-27T07:04:27.182" v="49" actId="1076"/>
          <ac:spMkLst>
            <pc:docMk/>
            <pc:sldMk cId="4020080759" sldId="258"/>
            <ac:spMk id="3" creationId="{97E3461E-67D0-4E59-861E-0F02E6178270}"/>
          </ac:spMkLst>
        </pc:spChg>
        <pc:picChg chg="mod">
          <ac:chgData name="Harthy, Haitham MSE511" userId="0c18d247-476d-495d-995e-d3ed7d9ae4a0" providerId="ADAL" clId="{F2E66743-1991-4817-A626-182866881040}" dt="2022-03-27T07:04:36.933" v="52" actId="14100"/>
          <ac:picMkLst>
            <pc:docMk/>
            <pc:sldMk cId="4020080759" sldId="258"/>
            <ac:picMk id="2" creationId="{129489A3-AA74-4A19-B3BC-05FA5C1B2103}"/>
          </ac:picMkLst>
        </pc:picChg>
        <pc:cxnChg chg="mod">
          <ac:chgData name="Harthy, Haitham MSE511" userId="0c18d247-476d-495d-995e-d3ed7d9ae4a0" providerId="ADAL" clId="{F2E66743-1991-4817-A626-182866881040}" dt="2022-03-27T07:04:29.533" v="50" actId="1076"/>
          <ac:cxnSpMkLst>
            <pc:docMk/>
            <pc:sldMk cId="4020080759" sldId="258"/>
            <ac:cxnSpMk id="5" creationId="{C3BF1465-FC9B-423E-A04B-7569EA75D9B0}"/>
          </ac:cxnSpMkLst>
        </pc:cxnChg>
      </pc:sldChg>
      <pc:sldChg chg="addSp delSp modSp add del mod setBg">
        <pc:chgData name="Harthy, Haitham MSE511" userId="0c18d247-476d-495d-995e-d3ed7d9ae4a0" providerId="ADAL" clId="{F2E66743-1991-4817-A626-182866881040}" dt="2022-03-27T07:03:34.597" v="43"/>
        <pc:sldMkLst>
          <pc:docMk/>
          <pc:sldMk cId="353792103" sldId="340"/>
        </pc:sldMkLst>
        <pc:spChg chg="del">
          <ac:chgData name="Harthy, Haitham MSE511" userId="0c18d247-476d-495d-995e-d3ed7d9ae4a0" providerId="ADAL" clId="{F2E66743-1991-4817-A626-182866881040}" dt="2022-03-27T07:00:06.790" v="7" actId="478"/>
          <ac:spMkLst>
            <pc:docMk/>
            <pc:sldMk cId="353792103" sldId="340"/>
            <ac:spMk id="2" creationId="{F9688063-689C-4832-A927-FF011316C8F5}"/>
          </ac:spMkLst>
        </pc:spChg>
        <pc:spChg chg="add del">
          <ac:chgData name="Harthy, Haitham MSE511" userId="0c18d247-476d-495d-995e-d3ed7d9ae4a0" providerId="ADAL" clId="{F2E66743-1991-4817-A626-182866881040}" dt="2022-03-27T07:00:43.494" v="12" actId="478"/>
          <ac:spMkLst>
            <pc:docMk/>
            <pc:sldMk cId="353792103" sldId="340"/>
            <ac:spMk id="3" creationId="{D33D8638-EDF0-4C26-820C-4529C516EE16}"/>
          </ac:spMkLst>
        </pc:spChg>
        <pc:picChg chg="add mod">
          <ac:chgData name="Harthy, Haitham MSE511" userId="0c18d247-476d-495d-995e-d3ed7d9ae4a0" providerId="ADAL" clId="{F2E66743-1991-4817-A626-182866881040}" dt="2022-03-27T07:01:28.957" v="24" actId="14100"/>
          <ac:picMkLst>
            <pc:docMk/>
            <pc:sldMk cId="353792103" sldId="340"/>
            <ac:picMk id="4" creationId="{40594762-0B21-41A3-A62C-D0861C7341C1}"/>
          </ac:picMkLst>
        </pc:picChg>
      </pc:sldChg>
      <pc:sldChg chg="add del">
        <pc:chgData name="Harthy, Haitham MSE511" userId="0c18d247-476d-495d-995e-d3ed7d9ae4a0" providerId="ADAL" clId="{F2E66743-1991-4817-A626-182866881040}" dt="2022-03-27T07:02:02.425" v="26" actId="47"/>
        <pc:sldMkLst>
          <pc:docMk/>
          <pc:sldMk cId="130026505" sldId="341"/>
        </pc:sldMkLst>
      </pc:sldChg>
      <pc:sldChg chg="add del">
        <pc:chgData name="Harthy, Haitham MSE511" userId="0c18d247-476d-495d-995e-d3ed7d9ae4a0" providerId="ADAL" clId="{F2E66743-1991-4817-A626-182866881040}" dt="2022-03-27T07:03:02.984" v="34"/>
        <pc:sldMkLst>
          <pc:docMk/>
          <pc:sldMk cId="2292639469" sldId="341"/>
        </pc:sldMkLst>
      </pc:sldChg>
      <pc:sldChg chg="add del">
        <pc:chgData name="Harthy, Haitham MSE511" userId="0c18d247-476d-495d-995e-d3ed7d9ae4a0" providerId="ADAL" clId="{F2E66743-1991-4817-A626-182866881040}" dt="2022-03-27T07:03:08.198" v="36"/>
        <pc:sldMkLst>
          <pc:docMk/>
          <pc:sldMk cId="3770568850" sldId="341"/>
        </pc:sldMkLst>
      </pc:sldChg>
      <pc:sldChg chg="add del">
        <pc:chgData name="Harthy, Haitham MSE511" userId="0c18d247-476d-495d-995e-d3ed7d9ae4a0" providerId="ADAL" clId="{F2E66743-1991-4817-A626-182866881040}" dt="2022-03-27T06:59:28.615" v="1"/>
        <pc:sldMkLst>
          <pc:docMk/>
          <pc:sldMk cId="3941707507" sldId="341"/>
        </pc:sldMkLst>
      </pc:sldChg>
      <pc:sldMasterChg chg="setBg modSldLayout">
        <pc:chgData name="Harthy, Haitham MSE511" userId="0c18d247-476d-495d-995e-d3ed7d9ae4a0" providerId="ADAL" clId="{F2E66743-1991-4817-A626-182866881040}" dt="2022-03-27T07:00:39.056" v="10"/>
        <pc:sldMasterMkLst>
          <pc:docMk/>
          <pc:sldMasterMk cId="475180635" sldId="2147483696"/>
        </pc:sldMasterMkLst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1704082119" sldId="2147483697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2236885215" sldId="2147483698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1327304888" sldId="2147483699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2888505648" sldId="2147483700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257793490" sldId="2147483701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1685235306" sldId="2147483702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266733018" sldId="2147483703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1360213803" sldId="2147483704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4143811626" sldId="2147483705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2578687903" sldId="2147483706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3605141424" sldId="2147483707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4147940072" sldId="2147483708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3032596688" sldId="2147483709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1268530978" sldId="2147483710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1295127972" sldId="2147483711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475180635" sldId="2147483696"/>
            <pc:sldLayoutMk cId="4102479787" sldId="2147483712"/>
          </pc:sldLayoutMkLst>
        </pc:sldLayoutChg>
      </pc:sldMasterChg>
      <pc:sldMasterChg chg="setBg modSldLayout">
        <pc:chgData name="Harthy, Haitham MSE511" userId="0c18d247-476d-495d-995e-d3ed7d9ae4a0" providerId="ADAL" clId="{F2E66743-1991-4817-A626-182866881040}" dt="2022-03-27T07:00:39.056" v="10"/>
        <pc:sldMasterMkLst>
          <pc:docMk/>
          <pc:sldMasterMk cId="540516665" sldId="2147483713"/>
        </pc:sldMasterMkLst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2825676054" sldId="2147483714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2545464719" sldId="2147483715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1715452421" sldId="2147483716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253795154" sldId="2147483717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3894243156" sldId="2147483718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3660433689" sldId="2147483719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4066895133" sldId="2147483720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1132714472" sldId="2147483721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3595553717" sldId="2147483722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2269321915" sldId="2147483723"/>
          </pc:sldLayoutMkLst>
        </pc:sldLayoutChg>
        <pc:sldLayoutChg chg="setBg">
          <pc:chgData name="Harthy, Haitham MSE511" userId="0c18d247-476d-495d-995e-d3ed7d9ae4a0" providerId="ADAL" clId="{F2E66743-1991-4817-A626-182866881040}" dt="2022-03-27T07:00:39.056" v="10"/>
          <pc:sldLayoutMkLst>
            <pc:docMk/>
            <pc:sldMasterMk cId="540516665" sldId="2147483713"/>
            <pc:sldLayoutMk cId="507400776" sldId="214748372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7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2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5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3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9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5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63B25-ED44-4E24-BBDF-D848EB8E4F0E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Ruchi\Ruchi\PDO\2012\Corporate Identity\PDO ppt 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1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us-ws-440/Impac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94762-0B21-41A3-A62C-D0861C73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B78AA-F082-4646-8A66-D20832303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589280"/>
            <a:ext cx="8064320" cy="40585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BA0F7A-0CAC-44B5-9B14-4C0FFA8E043F}"/>
              </a:ext>
            </a:extLst>
          </p:cNvPr>
          <p:cNvSpPr/>
          <p:nvPr/>
        </p:nvSpPr>
        <p:spPr>
          <a:xfrm>
            <a:off x="1851440" y="5452348"/>
            <a:ext cx="2832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13)  Once the above 12 steps completed select Save as then type the title as shown in the next slid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6646FD-70E6-4D06-99ED-5A1ED59A7AE9}"/>
              </a:ext>
            </a:extLst>
          </p:cNvPr>
          <p:cNvCxnSpPr>
            <a:cxnSpLocks/>
          </p:cNvCxnSpPr>
          <p:nvPr/>
        </p:nvCxnSpPr>
        <p:spPr>
          <a:xfrm flipV="1">
            <a:off x="2590801" y="4647824"/>
            <a:ext cx="0" cy="8045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087B9-54AE-4879-BEEC-C2FC633B7CCE}"/>
              </a:ext>
            </a:extLst>
          </p:cNvPr>
          <p:cNvSpPr/>
          <p:nvPr/>
        </p:nvSpPr>
        <p:spPr>
          <a:xfrm>
            <a:off x="0" y="726685"/>
            <a:ext cx="2438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14)  Type the Title then press Ok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B6C021-EB78-4235-B2FE-DB8E637A08E0}"/>
              </a:ext>
            </a:extLst>
          </p:cNvPr>
          <p:cNvSpPr/>
          <p:nvPr/>
        </p:nvSpPr>
        <p:spPr>
          <a:xfrm>
            <a:off x="81276" y="2997226"/>
            <a:ext cx="2275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15) The new Title will appear on title box in my scenario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6E93295-F905-4213-8E87-3290D822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662" y="3649655"/>
            <a:ext cx="5740402" cy="3212421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25C21A-5790-42B2-A391-570015A2E48A}"/>
              </a:ext>
            </a:extLst>
          </p:cNvPr>
          <p:cNvCxnSpPr>
            <a:cxnSpLocks/>
          </p:cNvCxnSpPr>
          <p:nvPr/>
        </p:nvCxnSpPr>
        <p:spPr>
          <a:xfrm>
            <a:off x="1605280" y="3567496"/>
            <a:ext cx="4841237" cy="2488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3AFD7E9-2473-4FA4-A77F-385DE73B114A}"/>
              </a:ext>
            </a:extLst>
          </p:cNvPr>
          <p:cNvCxnSpPr>
            <a:cxnSpLocks/>
          </p:cNvCxnSpPr>
          <p:nvPr/>
        </p:nvCxnSpPr>
        <p:spPr>
          <a:xfrm>
            <a:off x="1605280" y="3578695"/>
            <a:ext cx="1871578" cy="10941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FA76C8-304F-45FE-9F43-5C06DD717F67}"/>
              </a:ext>
            </a:extLst>
          </p:cNvPr>
          <p:cNvCxnSpPr>
            <a:cxnSpLocks/>
          </p:cNvCxnSpPr>
          <p:nvPr/>
        </p:nvCxnSpPr>
        <p:spPr>
          <a:xfrm>
            <a:off x="1595120" y="3562487"/>
            <a:ext cx="1645920" cy="315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503" y="722690"/>
            <a:ext cx="5771907" cy="2817961"/>
          </a:xfrm>
          <a:prstGeom prst="rect">
            <a:avLst/>
          </a:prstGeom>
        </p:spPr>
      </p:pic>
      <p:cxnSp>
        <p:nvCxnSpPr>
          <p:cNvPr id="15" name="Straight Arrow Connector 14">
            <a:extLst/>
          </p:cNvPr>
          <p:cNvCxnSpPr>
            <a:cxnSpLocks/>
          </p:cNvCxnSpPr>
          <p:nvPr/>
        </p:nvCxnSpPr>
        <p:spPr>
          <a:xfrm>
            <a:off x="2067754" y="1234404"/>
            <a:ext cx="3068320" cy="10805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3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63C56-F587-4A76-9051-F2275818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877"/>
            <a:ext cx="7590313" cy="2634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B11B5A-E5A2-4050-884E-53039AFF9E58}"/>
              </a:ext>
            </a:extLst>
          </p:cNvPr>
          <p:cNvSpPr/>
          <p:nvPr/>
        </p:nvSpPr>
        <p:spPr>
          <a:xfrm>
            <a:off x="484916" y="71982"/>
            <a:ext cx="8231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16) Then go back or go to report (PIM home page) and then from Main Menu select Report Again than select action item listing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C2CD5D-7C91-4DF6-9CD9-F481014A8A11}"/>
              </a:ext>
            </a:extLst>
          </p:cNvPr>
          <p:cNvCxnSpPr>
            <a:cxnSpLocks/>
          </p:cNvCxnSpPr>
          <p:nvPr/>
        </p:nvCxnSpPr>
        <p:spPr>
          <a:xfrm flipH="1">
            <a:off x="228600" y="320577"/>
            <a:ext cx="223360" cy="336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89CA70-0A69-4A2C-831B-6684AB922063}"/>
              </a:ext>
            </a:extLst>
          </p:cNvPr>
          <p:cNvCxnSpPr>
            <a:cxnSpLocks/>
          </p:cNvCxnSpPr>
          <p:nvPr/>
        </p:nvCxnSpPr>
        <p:spPr>
          <a:xfrm>
            <a:off x="5022453" y="381957"/>
            <a:ext cx="968772" cy="8658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8F3A4F-9184-4D24-A81C-5E918B1FC280}"/>
              </a:ext>
            </a:extLst>
          </p:cNvPr>
          <p:cNvSpPr/>
          <p:nvPr/>
        </p:nvSpPr>
        <p:spPr>
          <a:xfrm>
            <a:off x="178157" y="3530593"/>
            <a:ext cx="2171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17) Select PIM finding and action Items and then select action item listing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6666DE-4F31-474D-B6CA-B756F70B8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88" y="3209174"/>
            <a:ext cx="6282055" cy="329571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C87DDA-3319-41DF-95C5-7FF2BFA71251}"/>
              </a:ext>
            </a:extLst>
          </p:cNvPr>
          <p:cNvCxnSpPr>
            <a:cxnSpLocks/>
          </p:cNvCxnSpPr>
          <p:nvPr/>
        </p:nvCxnSpPr>
        <p:spPr>
          <a:xfrm>
            <a:off x="2101533" y="4210626"/>
            <a:ext cx="2155507" cy="828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23AE24-A585-49C3-8FE2-4F76A2B6EAC9}"/>
              </a:ext>
            </a:extLst>
          </p:cNvPr>
          <p:cNvCxnSpPr>
            <a:cxnSpLocks/>
          </p:cNvCxnSpPr>
          <p:nvPr/>
        </p:nvCxnSpPr>
        <p:spPr>
          <a:xfrm>
            <a:off x="2101533" y="4210626"/>
            <a:ext cx="2026522" cy="690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9F605BF-3E22-4D74-BDD7-E426EA00C591}"/>
              </a:ext>
            </a:extLst>
          </p:cNvPr>
          <p:cNvSpPr/>
          <p:nvPr/>
        </p:nvSpPr>
        <p:spPr>
          <a:xfrm>
            <a:off x="281740" y="4756461"/>
            <a:ext cx="31077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18) Repeat the same steps from 4 to 10 (directorate, department , incident status &amp; values)to set PIM finding action Items and then select action item listing once you completed it will show both titles as shown in slid 12 the</a:t>
            </a:r>
          </a:p>
        </p:txBody>
      </p:sp>
    </p:spTree>
    <p:extLst>
      <p:ext uri="{BB962C8B-B14F-4D97-AF65-F5344CB8AC3E}">
        <p14:creationId xmlns:p14="http://schemas.microsoft.com/office/powerpoint/2010/main" val="209044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3DE32B-0CFE-4745-A74B-3C1761A2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0"/>
            <a:ext cx="6309996" cy="33460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1973D-E446-4830-81F4-9C6FA3141D50}"/>
              </a:ext>
            </a:extLst>
          </p:cNvPr>
          <p:cNvSpPr/>
          <p:nvPr/>
        </p:nvSpPr>
        <p:spPr>
          <a:xfrm>
            <a:off x="85725" y="1158669"/>
            <a:ext cx="1885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20) Both selected names (incident listing &amp; action item listing will appear in my scenario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D56DEC-45FD-40B6-AB42-055C618597FE}"/>
              </a:ext>
            </a:extLst>
          </p:cNvPr>
          <p:cNvCxnSpPr>
            <a:cxnSpLocks/>
          </p:cNvCxnSpPr>
          <p:nvPr/>
        </p:nvCxnSpPr>
        <p:spPr>
          <a:xfrm flipV="1">
            <a:off x="1762125" y="1239761"/>
            <a:ext cx="2181225" cy="3413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B47E67-003C-459A-A5CF-87F29E8B6EFF}"/>
              </a:ext>
            </a:extLst>
          </p:cNvPr>
          <p:cNvCxnSpPr>
            <a:cxnSpLocks/>
          </p:cNvCxnSpPr>
          <p:nvPr/>
        </p:nvCxnSpPr>
        <p:spPr>
          <a:xfrm flipV="1">
            <a:off x="1762125" y="1323975"/>
            <a:ext cx="2247900" cy="257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CFC853B-AAA4-4D5E-B8B3-13F339D7C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33" y="3511940"/>
            <a:ext cx="7305833" cy="31076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401A66-8409-4FAC-A44B-5E966046D1CA}"/>
              </a:ext>
            </a:extLst>
          </p:cNvPr>
          <p:cNvSpPr/>
          <p:nvPr/>
        </p:nvSpPr>
        <p:spPr>
          <a:xfrm>
            <a:off x="7896225" y="4342316"/>
            <a:ext cx="211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21) To set my own Bundle – select report Bundle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6D85CD-2F8E-45F2-9A64-D367F9B89978}"/>
              </a:ext>
            </a:extLst>
          </p:cNvPr>
          <p:cNvCxnSpPr>
            <a:cxnSpLocks/>
          </p:cNvCxnSpPr>
          <p:nvPr/>
        </p:nvCxnSpPr>
        <p:spPr>
          <a:xfrm flipH="1" flipV="1">
            <a:off x="6448425" y="4457700"/>
            <a:ext cx="1447802" cy="1402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9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CE12BF-9298-4070-A7B7-CE355CD1B2A4}"/>
              </a:ext>
            </a:extLst>
          </p:cNvPr>
          <p:cNvSpPr/>
          <p:nvPr/>
        </p:nvSpPr>
        <p:spPr>
          <a:xfrm>
            <a:off x="212724" y="58972"/>
            <a:ext cx="655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22) Select save as and then add your title then press OK (the new title will appear as a bundle title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2C8B1D-94A7-49BB-9B9A-557BC6747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616" y="695729"/>
            <a:ext cx="7239000" cy="30471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05557AD-DF93-48C4-A6A7-7644C2E113B6}"/>
              </a:ext>
            </a:extLst>
          </p:cNvPr>
          <p:cNvSpPr/>
          <p:nvPr/>
        </p:nvSpPr>
        <p:spPr>
          <a:xfrm>
            <a:off x="7415143" y="351359"/>
            <a:ext cx="205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22b)Bundle title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DF6D4-BDC4-45DA-A398-E36CE9EA373D}"/>
              </a:ext>
            </a:extLst>
          </p:cNvPr>
          <p:cNvCxnSpPr>
            <a:cxnSpLocks/>
          </p:cNvCxnSpPr>
          <p:nvPr/>
        </p:nvCxnSpPr>
        <p:spPr>
          <a:xfrm flipH="1">
            <a:off x="7867650" y="643747"/>
            <a:ext cx="219223" cy="2706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F0CA45-8DD1-419F-B338-DB162EF7B967}"/>
              </a:ext>
            </a:extLst>
          </p:cNvPr>
          <p:cNvCxnSpPr>
            <a:cxnSpLocks/>
          </p:cNvCxnSpPr>
          <p:nvPr/>
        </p:nvCxnSpPr>
        <p:spPr>
          <a:xfrm>
            <a:off x="6220116" y="351359"/>
            <a:ext cx="552159" cy="16979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7C7094-010E-4CE7-A6EF-B31E9F25DF1E}"/>
              </a:ext>
            </a:extLst>
          </p:cNvPr>
          <p:cNvCxnSpPr>
            <a:cxnSpLocks/>
          </p:cNvCxnSpPr>
          <p:nvPr/>
        </p:nvCxnSpPr>
        <p:spPr>
          <a:xfrm>
            <a:off x="2154958" y="1625832"/>
            <a:ext cx="1569320" cy="2217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F176ED8-818B-4496-B356-631C6098FB1F}"/>
              </a:ext>
            </a:extLst>
          </p:cNvPr>
          <p:cNvSpPr/>
          <p:nvPr/>
        </p:nvSpPr>
        <p:spPr>
          <a:xfrm>
            <a:off x="212724" y="1258411"/>
            <a:ext cx="213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23) Select the new bundle for UIPT and go to seniors as shown in the next slid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69DF3C-662E-416B-845E-7B98AEF5F148}"/>
              </a:ext>
            </a:extLst>
          </p:cNvPr>
          <p:cNvCxnSpPr>
            <a:cxnSpLocks/>
          </p:cNvCxnSpPr>
          <p:nvPr/>
        </p:nvCxnSpPr>
        <p:spPr>
          <a:xfrm flipH="1">
            <a:off x="3724278" y="1745594"/>
            <a:ext cx="16279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2C0CDE-03F9-4E03-9E52-E301EC46D91B}"/>
              </a:ext>
            </a:extLst>
          </p:cNvPr>
          <p:cNvCxnSpPr>
            <a:cxnSpLocks/>
          </p:cNvCxnSpPr>
          <p:nvPr/>
        </p:nvCxnSpPr>
        <p:spPr>
          <a:xfrm>
            <a:off x="3724278" y="1920130"/>
            <a:ext cx="37147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664EBB5-285D-4B6D-BBEF-1F352C2CB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7" y="3815491"/>
            <a:ext cx="6991351" cy="2812526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862FADD-30D4-4646-95B6-06216BAA5373}"/>
              </a:ext>
            </a:extLst>
          </p:cNvPr>
          <p:cNvCxnSpPr>
            <a:cxnSpLocks/>
          </p:cNvCxnSpPr>
          <p:nvPr/>
        </p:nvCxnSpPr>
        <p:spPr>
          <a:xfrm>
            <a:off x="2154958" y="3066382"/>
            <a:ext cx="1732111" cy="4531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E7B6BD1-08C3-43B3-A2AD-B0B147CB8E08}"/>
              </a:ext>
            </a:extLst>
          </p:cNvPr>
          <p:cNvSpPr/>
          <p:nvPr/>
        </p:nvSpPr>
        <p:spPr>
          <a:xfrm>
            <a:off x="865909" y="2874923"/>
            <a:ext cx="1289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22a)Save as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ACF1D33-9F51-40D8-8F2C-2EB43F6D900F}"/>
              </a:ext>
            </a:extLst>
          </p:cNvPr>
          <p:cNvCxnSpPr>
            <a:cxnSpLocks/>
          </p:cNvCxnSpPr>
          <p:nvPr/>
        </p:nvCxnSpPr>
        <p:spPr>
          <a:xfrm>
            <a:off x="1581879" y="5063380"/>
            <a:ext cx="37147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2FC070-56E9-4ADE-A375-37D8ABDF2B0D}"/>
              </a:ext>
            </a:extLst>
          </p:cNvPr>
          <p:cNvCxnSpPr>
            <a:cxnSpLocks/>
          </p:cNvCxnSpPr>
          <p:nvPr/>
        </p:nvCxnSpPr>
        <p:spPr>
          <a:xfrm>
            <a:off x="1540604" y="4903139"/>
            <a:ext cx="3047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3DCFF81-C8E4-4ED0-A479-41BA81FA2604}"/>
              </a:ext>
            </a:extLst>
          </p:cNvPr>
          <p:cNvCxnSpPr>
            <a:cxnSpLocks/>
          </p:cNvCxnSpPr>
          <p:nvPr/>
        </p:nvCxnSpPr>
        <p:spPr>
          <a:xfrm>
            <a:off x="1540604" y="4849909"/>
            <a:ext cx="7238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D6417F2B-D727-45E7-B950-F0AAED701BAB}"/>
              </a:ext>
            </a:extLst>
          </p:cNvPr>
          <p:cNvSpPr/>
          <p:nvPr/>
        </p:nvSpPr>
        <p:spPr>
          <a:xfrm>
            <a:off x="7258707" y="4862216"/>
            <a:ext cx="2580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24) Remove all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the Scenarios by clicking the  X and then click on scenario add button.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7DA9784-F714-409B-8664-B58A0CC873C2}"/>
              </a:ext>
            </a:extLst>
          </p:cNvPr>
          <p:cNvCxnSpPr>
            <a:cxnSpLocks/>
          </p:cNvCxnSpPr>
          <p:nvPr/>
        </p:nvCxnSpPr>
        <p:spPr>
          <a:xfrm flipH="1" flipV="1">
            <a:off x="4514852" y="4976561"/>
            <a:ext cx="2692306" cy="245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E44F422-3704-4F57-82C9-49168C58589F}"/>
              </a:ext>
            </a:extLst>
          </p:cNvPr>
          <p:cNvCxnSpPr>
            <a:cxnSpLocks/>
          </p:cNvCxnSpPr>
          <p:nvPr/>
        </p:nvCxnSpPr>
        <p:spPr>
          <a:xfrm flipH="1">
            <a:off x="6351639" y="5272548"/>
            <a:ext cx="889861" cy="1744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9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9E3D3-3712-4414-A077-3DD23D5EA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2" y="3391389"/>
            <a:ext cx="6686556" cy="32202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1F1ABD-9753-468F-8776-C004A456B4F2}"/>
              </a:ext>
            </a:extLst>
          </p:cNvPr>
          <p:cNvCxnSpPr>
            <a:cxnSpLocks/>
          </p:cNvCxnSpPr>
          <p:nvPr/>
        </p:nvCxnSpPr>
        <p:spPr>
          <a:xfrm>
            <a:off x="1818968" y="4680801"/>
            <a:ext cx="10661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0EA9138-598F-4067-9DAD-0DF8BEFD7BF3}"/>
              </a:ext>
            </a:extLst>
          </p:cNvPr>
          <p:cNvSpPr/>
          <p:nvPr/>
        </p:nvSpPr>
        <p:spPr>
          <a:xfrm>
            <a:off x="357186" y="484185"/>
            <a:ext cx="2466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25)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save </a:t>
            </a:r>
            <a:r>
              <a:rPr lang="en-US" dirty="0"/>
              <a:t>any modification the below box will appear –press Yes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B9902-8BD0-44E9-85CF-19B98445A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04055"/>
            <a:ext cx="6057900" cy="29777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9CA04F-8FB9-48AC-B6F4-761849797F9C}"/>
              </a:ext>
            </a:extLst>
          </p:cNvPr>
          <p:cNvCxnSpPr>
            <a:cxnSpLocks/>
          </p:cNvCxnSpPr>
          <p:nvPr/>
        </p:nvCxnSpPr>
        <p:spPr>
          <a:xfrm>
            <a:off x="4381503" y="1415709"/>
            <a:ext cx="55244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CD1205-A3E0-4D68-9A04-907C10316B94}"/>
              </a:ext>
            </a:extLst>
          </p:cNvPr>
          <p:cNvCxnSpPr>
            <a:cxnSpLocks/>
          </p:cNvCxnSpPr>
          <p:nvPr/>
        </p:nvCxnSpPr>
        <p:spPr>
          <a:xfrm>
            <a:off x="4352929" y="1625259"/>
            <a:ext cx="49529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936DA4-D396-4B25-BA0A-3673457F5CA3}"/>
              </a:ext>
            </a:extLst>
          </p:cNvPr>
          <p:cNvCxnSpPr>
            <a:cxnSpLocks/>
          </p:cNvCxnSpPr>
          <p:nvPr/>
        </p:nvCxnSpPr>
        <p:spPr>
          <a:xfrm>
            <a:off x="4352929" y="1415709"/>
            <a:ext cx="24764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77B8AA-098B-4F9C-821D-1389D4B04062}"/>
              </a:ext>
            </a:extLst>
          </p:cNvPr>
          <p:cNvCxnSpPr>
            <a:cxnSpLocks/>
          </p:cNvCxnSpPr>
          <p:nvPr/>
        </p:nvCxnSpPr>
        <p:spPr>
          <a:xfrm>
            <a:off x="2068254" y="660394"/>
            <a:ext cx="3958920" cy="1342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9F470A5-2D8E-4B16-9F7C-FCD2D5A2E88F}"/>
              </a:ext>
            </a:extLst>
          </p:cNvPr>
          <p:cNvSpPr/>
          <p:nvPr/>
        </p:nvSpPr>
        <p:spPr>
          <a:xfrm>
            <a:off x="7587307" y="5104240"/>
            <a:ext cx="1791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26) Click on senior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1F7EAC-0CB5-4236-AAB5-E630869C43A4}"/>
              </a:ext>
            </a:extLst>
          </p:cNvPr>
          <p:cNvCxnSpPr>
            <a:cxnSpLocks/>
          </p:cNvCxnSpPr>
          <p:nvPr/>
        </p:nvCxnSpPr>
        <p:spPr>
          <a:xfrm flipH="1" flipV="1">
            <a:off x="5290191" y="5001502"/>
            <a:ext cx="2162661" cy="425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0AD4A89-8A57-4D7B-A8FA-064CE2E5AF3E}"/>
              </a:ext>
            </a:extLst>
          </p:cNvPr>
          <p:cNvSpPr/>
          <p:nvPr/>
        </p:nvSpPr>
        <p:spPr>
          <a:xfrm>
            <a:off x="95603" y="3573048"/>
            <a:ext cx="18189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27) One by one click on New bundle for UIPT and then go back and click on Click on action items UIPT- both will appear on scenario as shown in next slid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C72BF0-C70F-460B-BE5D-0C1D06EE333A}"/>
              </a:ext>
            </a:extLst>
          </p:cNvPr>
          <p:cNvCxnSpPr>
            <a:cxnSpLocks/>
          </p:cNvCxnSpPr>
          <p:nvPr/>
        </p:nvCxnSpPr>
        <p:spPr>
          <a:xfrm>
            <a:off x="1818968" y="4778477"/>
            <a:ext cx="1066167" cy="233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00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51CCF-A10A-41EF-9BC3-016261DA1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68" y="1395545"/>
            <a:ext cx="6936776" cy="33867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4B1889-6DD0-4E30-999F-E3EB6C8F78E6}"/>
              </a:ext>
            </a:extLst>
          </p:cNvPr>
          <p:cNvSpPr/>
          <p:nvPr/>
        </p:nvSpPr>
        <p:spPr>
          <a:xfrm>
            <a:off x="7760560" y="3732496"/>
            <a:ext cx="2426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29) The scenario work sheet title can be changed by clicking in the box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also the filtration of data can be done from same (3 dots) option button.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214C05-C808-4F5C-975A-2FE5B98FE9BC}"/>
              </a:ext>
            </a:extLst>
          </p:cNvPr>
          <p:cNvCxnSpPr>
            <a:cxnSpLocks/>
          </p:cNvCxnSpPr>
          <p:nvPr/>
        </p:nvCxnSpPr>
        <p:spPr>
          <a:xfrm flipH="1" flipV="1">
            <a:off x="6607896" y="3077773"/>
            <a:ext cx="1152664" cy="9132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044E891-5E06-4F41-B8EF-44B7F0C53579}"/>
              </a:ext>
            </a:extLst>
          </p:cNvPr>
          <p:cNvSpPr/>
          <p:nvPr/>
        </p:nvSpPr>
        <p:spPr>
          <a:xfrm>
            <a:off x="7576527" y="1586622"/>
            <a:ext cx="1778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28) Your both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scenarios</a:t>
            </a:r>
            <a:r>
              <a:rPr lang="en-US" sz="1600" dirty="0"/>
              <a:t> will appear in my Bundle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3BAA62-2F5F-45BD-B512-9325BBF35005}"/>
              </a:ext>
            </a:extLst>
          </p:cNvPr>
          <p:cNvCxnSpPr>
            <a:cxnSpLocks/>
          </p:cNvCxnSpPr>
          <p:nvPr/>
        </p:nvCxnSpPr>
        <p:spPr>
          <a:xfrm flipH="1">
            <a:off x="6905625" y="1779487"/>
            <a:ext cx="704787" cy="13094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98630E-E99D-4F5E-A81C-3C6D29A5EE83}"/>
              </a:ext>
            </a:extLst>
          </p:cNvPr>
          <p:cNvCxnSpPr>
            <a:cxnSpLocks/>
          </p:cNvCxnSpPr>
          <p:nvPr/>
        </p:nvCxnSpPr>
        <p:spPr>
          <a:xfrm>
            <a:off x="1038225" y="788372"/>
            <a:ext cx="104775" cy="1445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389307-2B07-4A33-85AD-BFE3653E246E}"/>
              </a:ext>
            </a:extLst>
          </p:cNvPr>
          <p:cNvCxnSpPr>
            <a:cxnSpLocks/>
          </p:cNvCxnSpPr>
          <p:nvPr/>
        </p:nvCxnSpPr>
        <p:spPr>
          <a:xfrm flipH="1" flipV="1">
            <a:off x="6607896" y="3281799"/>
            <a:ext cx="1152664" cy="709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AA0D76F-D840-4DDE-AD51-DD21BEC4340D}"/>
              </a:ext>
            </a:extLst>
          </p:cNvPr>
          <p:cNvSpPr/>
          <p:nvPr/>
        </p:nvSpPr>
        <p:spPr>
          <a:xfrm>
            <a:off x="488335" y="449818"/>
            <a:ext cx="1717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work sheet title </a:t>
            </a:r>
          </a:p>
        </p:txBody>
      </p:sp>
    </p:spTree>
    <p:extLst>
      <p:ext uri="{BB962C8B-B14F-4D97-AF65-F5344CB8AC3E}">
        <p14:creationId xmlns:p14="http://schemas.microsoft.com/office/powerpoint/2010/main" val="75591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A7E65-CADC-4E00-A513-22C02ABB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4618"/>
            <a:ext cx="7505700" cy="312344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936EDB-2865-445B-9586-5BEC95784A7B}"/>
              </a:ext>
            </a:extLst>
          </p:cNvPr>
          <p:cNvCxnSpPr>
            <a:cxnSpLocks/>
          </p:cNvCxnSpPr>
          <p:nvPr/>
        </p:nvCxnSpPr>
        <p:spPr>
          <a:xfrm>
            <a:off x="1724025" y="1253380"/>
            <a:ext cx="3238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D2AA81-5F57-4991-905C-E547B3E06E3A}"/>
              </a:ext>
            </a:extLst>
          </p:cNvPr>
          <p:cNvSpPr/>
          <p:nvPr/>
        </p:nvSpPr>
        <p:spPr>
          <a:xfrm>
            <a:off x="266038" y="3168058"/>
            <a:ext cx="1619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30) Click on run bundle report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to run it once and test it.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1B6CE1-BAE0-4D54-9BD2-1000F9EADDAF}"/>
              </a:ext>
            </a:extLst>
          </p:cNvPr>
          <p:cNvCxnSpPr>
            <a:cxnSpLocks/>
          </p:cNvCxnSpPr>
          <p:nvPr/>
        </p:nvCxnSpPr>
        <p:spPr>
          <a:xfrm>
            <a:off x="1724025" y="1129555"/>
            <a:ext cx="3238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5D208BD-44EB-41B1-BA5F-771C6DB80196}"/>
              </a:ext>
            </a:extLst>
          </p:cNvPr>
          <p:cNvSpPr/>
          <p:nvPr/>
        </p:nvSpPr>
        <p:spPr>
          <a:xfrm>
            <a:off x="597283" y="5422019"/>
            <a:ext cx="2022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31) Click on run bundle report- sort &amp; filter as required (excel sheet)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83BA37-A342-4EA1-A12B-4EE7F826CDCB}"/>
              </a:ext>
            </a:extLst>
          </p:cNvPr>
          <p:cNvCxnSpPr>
            <a:cxnSpLocks/>
          </p:cNvCxnSpPr>
          <p:nvPr/>
        </p:nvCxnSpPr>
        <p:spPr>
          <a:xfrm>
            <a:off x="2484790" y="5915177"/>
            <a:ext cx="40562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697774-15AA-4222-BC2E-ECE201711FA2}"/>
              </a:ext>
            </a:extLst>
          </p:cNvPr>
          <p:cNvCxnSpPr>
            <a:cxnSpLocks/>
          </p:cNvCxnSpPr>
          <p:nvPr/>
        </p:nvCxnSpPr>
        <p:spPr>
          <a:xfrm flipH="1">
            <a:off x="5867400" y="2134113"/>
            <a:ext cx="1714500" cy="9296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DEFF158-80A2-45BB-9D0E-B12399EDE875}"/>
              </a:ext>
            </a:extLst>
          </p:cNvPr>
          <p:cNvSpPr/>
          <p:nvPr/>
        </p:nvSpPr>
        <p:spPr>
          <a:xfrm>
            <a:off x="7581900" y="728291"/>
            <a:ext cx="2266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32) to automatically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receive </a:t>
            </a:r>
            <a:r>
              <a:rPr lang="en-US" sz="1600" dirty="0"/>
              <a:t>the report from the system click on schedule Bundle report on (if you have more than on task required task) – see the next slid to set it –if required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0F76F-A191-4F00-9888-45CC3095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413" y="3313471"/>
            <a:ext cx="6215488" cy="342607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4DFD26-A216-42FE-BECA-8DBDACB871DB}"/>
              </a:ext>
            </a:extLst>
          </p:cNvPr>
          <p:cNvCxnSpPr>
            <a:cxnSpLocks/>
          </p:cNvCxnSpPr>
          <p:nvPr/>
        </p:nvCxnSpPr>
        <p:spPr>
          <a:xfrm flipV="1">
            <a:off x="1530932" y="3168058"/>
            <a:ext cx="2841043" cy="276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84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CEE2CD-0986-497A-B163-1BD5967E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16" y="441362"/>
            <a:ext cx="6632477" cy="370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016D5E-7C09-463F-A999-3E04FCCF1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316" y="4696754"/>
            <a:ext cx="6829204" cy="17118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4A1DB7-5712-4899-AE0B-D8EDB2986B9D}"/>
              </a:ext>
            </a:extLst>
          </p:cNvPr>
          <p:cNvSpPr/>
          <p:nvPr/>
        </p:nvSpPr>
        <p:spPr>
          <a:xfrm>
            <a:off x="223520" y="661015"/>
            <a:ext cx="21987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33) Select date , start time &amp; finish time ( preferred to select the time between 2am to 3am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to avoid Overloading the system during Working hours</a:t>
            </a:r>
            <a:r>
              <a:rPr lang="en-US" sz="1600" dirty="0"/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7377A3-A746-48EE-99B1-09AD43BE7B9C}"/>
              </a:ext>
            </a:extLst>
          </p:cNvPr>
          <p:cNvCxnSpPr>
            <a:cxnSpLocks/>
          </p:cNvCxnSpPr>
          <p:nvPr/>
        </p:nvCxnSpPr>
        <p:spPr>
          <a:xfrm flipV="1">
            <a:off x="1920240" y="1595120"/>
            <a:ext cx="61807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38CB39E-B7AE-419E-B8DB-41F00138B835}"/>
              </a:ext>
            </a:extLst>
          </p:cNvPr>
          <p:cNvSpPr/>
          <p:nvPr/>
        </p:nvSpPr>
        <p:spPr>
          <a:xfrm>
            <a:off x="0" y="2656213"/>
            <a:ext cx="27525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34) Recurrence Patterns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 to select the date you wish to receive the report on… i.e. daily or weekly or monthly)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84A582-1915-47D1-B991-D1B50EC3594F}"/>
              </a:ext>
            </a:extLst>
          </p:cNvPr>
          <p:cNvCxnSpPr>
            <a:cxnSpLocks/>
          </p:cNvCxnSpPr>
          <p:nvPr/>
        </p:nvCxnSpPr>
        <p:spPr>
          <a:xfrm flipV="1">
            <a:off x="1804242" y="3287115"/>
            <a:ext cx="61807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3F195B-25CC-434D-819B-778984299FBA}"/>
              </a:ext>
            </a:extLst>
          </p:cNvPr>
          <p:cNvCxnSpPr>
            <a:cxnSpLocks/>
          </p:cNvCxnSpPr>
          <p:nvPr/>
        </p:nvCxnSpPr>
        <p:spPr>
          <a:xfrm>
            <a:off x="1402080" y="4415112"/>
            <a:ext cx="954833" cy="428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E6CE6BD-F1C2-4D1A-9419-0E806D081F48}"/>
              </a:ext>
            </a:extLst>
          </p:cNvPr>
          <p:cNvSpPr/>
          <p:nvPr/>
        </p:nvSpPr>
        <p:spPr>
          <a:xfrm>
            <a:off x="223520" y="3861215"/>
            <a:ext cx="208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35) Select Receptions if required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(this is if you want other users to receive the same bundle as well)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3154AF-37D7-4758-BBFC-0E6BE5E895B7}"/>
              </a:ext>
            </a:extLst>
          </p:cNvPr>
          <p:cNvSpPr/>
          <p:nvPr/>
        </p:nvSpPr>
        <p:spPr>
          <a:xfrm>
            <a:off x="337709" y="4931232"/>
            <a:ext cx="1968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any further support MSE-511(HSE Date &amp; System Analyst ) can be contacted </a:t>
            </a:r>
          </a:p>
        </p:txBody>
      </p:sp>
    </p:spTree>
    <p:extLst>
      <p:ext uri="{BB962C8B-B14F-4D97-AF65-F5344CB8AC3E}">
        <p14:creationId xmlns:p14="http://schemas.microsoft.com/office/powerpoint/2010/main" val="314737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64CD-601D-4D7D-8129-A551D9D73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4" y="854529"/>
            <a:ext cx="5799665" cy="5148943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PIM-PDO Incident Management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>
                <a:solidFill>
                  <a:srgbClr val="00B050"/>
                </a:solidFill>
                <a:effectLst/>
              </a:rPr>
              <a:t>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AEB5E-A452-4361-B3A8-BB2A99820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4" y="1892300"/>
            <a:ext cx="3425445" cy="3073400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rgbClr val="00B050"/>
                </a:solidFill>
              </a:rPr>
              <a:t>Generating My Bundle Report –MSE 511</a:t>
            </a:r>
          </a:p>
        </p:txBody>
      </p:sp>
    </p:spTree>
    <p:extLst>
      <p:ext uri="{BB962C8B-B14F-4D97-AF65-F5344CB8AC3E}">
        <p14:creationId xmlns:p14="http://schemas.microsoft.com/office/powerpoint/2010/main" val="318451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97E26-B01F-4EB9-AFCD-60A2A2C2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36220"/>
            <a:ext cx="6563360" cy="3112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745743-CE94-4D78-B76C-55FCCDEE61F0}"/>
              </a:ext>
            </a:extLst>
          </p:cNvPr>
          <p:cNvSpPr/>
          <p:nvPr/>
        </p:nvSpPr>
        <p:spPr>
          <a:xfrm>
            <a:off x="294640" y="454075"/>
            <a:ext cx="172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1)</a:t>
            </a:r>
          </a:p>
          <a:p>
            <a:r>
              <a:rPr lang="en-US" sz="1600" dirty="0"/>
              <a:t>First go to the PDO intranet home page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634AE9-F946-408D-9A2C-E8712B587AFE}"/>
              </a:ext>
            </a:extLst>
          </p:cNvPr>
          <p:cNvSpPr/>
          <p:nvPr/>
        </p:nvSpPr>
        <p:spPr>
          <a:xfrm>
            <a:off x="313690" y="3401944"/>
            <a:ext cx="172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2)</a:t>
            </a:r>
          </a:p>
          <a:p>
            <a:r>
              <a:rPr lang="en-US" sz="1600" dirty="0"/>
              <a:t>Scroll down and search</a:t>
            </a:r>
          </a:p>
          <a:p>
            <a:r>
              <a:rPr lang="en-US" sz="1600" dirty="0"/>
              <a:t>PIM-PDO incident Management in Applications.</a:t>
            </a:r>
          </a:p>
          <a:p>
            <a:endParaRPr lang="en-US" sz="1600" dirty="0"/>
          </a:p>
          <a:p>
            <a:r>
              <a:rPr lang="en-US" sz="1600" dirty="0"/>
              <a:t>3)</a:t>
            </a:r>
          </a:p>
          <a:p>
            <a:r>
              <a:rPr lang="en-US" sz="1600" dirty="0"/>
              <a:t>Click on the PIM-PDO incident Management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A53489-DABC-41ED-A4F5-CBC95FCB8687}"/>
              </a:ext>
            </a:extLst>
          </p:cNvPr>
          <p:cNvCxnSpPr>
            <a:cxnSpLocks/>
          </p:cNvCxnSpPr>
          <p:nvPr/>
        </p:nvCxnSpPr>
        <p:spPr>
          <a:xfrm>
            <a:off x="1744980" y="1385770"/>
            <a:ext cx="868680" cy="205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C4F548A-9330-4927-B51A-2C4D64AA0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660" y="3928957"/>
            <a:ext cx="6410960" cy="236801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6C6E20-01CA-49F3-B9AC-E75DB76AF855}"/>
              </a:ext>
            </a:extLst>
          </p:cNvPr>
          <p:cNvCxnSpPr>
            <a:cxnSpLocks/>
          </p:cNvCxnSpPr>
          <p:nvPr/>
        </p:nvCxnSpPr>
        <p:spPr>
          <a:xfrm>
            <a:off x="2040890" y="5804050"/>
            <a:ext cx="1007110" cy="259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B2CF57-80F1-48FE-B167-FA364EBB5510}"/>
              </a:ext>
            </a:extLst>
          </p:cNvPr>
          <p:cNvCxnSpPr>
            <a:cxnSpLocks/>
          </p:cNvCxnSpPr>
          <p:nvPr/>
        </p:nvCxnSpPr>
        <p:spPr>
          <a:xfrm flipV="1">
            <a:off x="1744980" y="4280556"/>
            <a:ext cx="1303020" cy="6448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0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489A3-AA74-4A19-B3BC-05FA5C1B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6" y="172082"/>
            <a:ext cx="8105363" cy="2916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E3461E-67D0-4E59-861E-0F02E6178270}"/>
              </a:ext>
            </a:extLst>
          </p:cNvPr>
          <p:cNvSpPr/>
          <p:nvPr/>
        </p:nvSpPr>
        <p:spPr>
          <a:xfrm>
            <a:off x="8797601" y="747910"/>
            <a:ext cx="24860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Once you land on the PIM homepage, you will see on top right  Home, Main Menu, setting &amp; help</a:t>
            </a:r>
          </a:p>
          <a:p>
            <a:r>
              <a:rPr lang="en-US" sz="1600" dirty="0"/>
              <a:t>1) select Main Menu icon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BF1465-FC9B-423E-A04B-7569EA75D9B0}"/>
              </a:ext>
            </a:extLst>
          </p:cNvPr>
          <p:cNvCxnSpPr>
            <a:cxnSpLocks/>
          </p:cNvCxnSpPr>
          <p:nvPr/>
        </p:nvCxnSpPr>
        <p:spPr>
          <a:xfrm flipH="1" flipV="1">
            <a:off x="6938005" y="878136"/>
            <a:ext cx="1859596" cy="6000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510035B-76D7-4D5C-A937-A27C33FE8583}"/>
              </a:ext>
            </a:extLst>
          </p:cNvPr>
          <p:cNvSpPr/>
          <p:nvPr/>
        </p:nvSpPr>
        <p:spPr>
          <a:xfrm>
            <a:off x="8198072" y="4406002"/>
            <a:ext cx="2089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2) select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A54FF2-E94F-4FFF-9E44-3F6FE6CFB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7" y="3273520"/>
            <a:ext cx="7590313" cy="263429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B4977A-FCBE-42EC-9C5E-C383809750E6}"/>
              </a:ext>
            </a:extLst>
          </p:cNvPr>
          <p:cNvCxnSpPr>
            <a:cxnSpLocks/>
          </p:cNvCxnSpPr>
          <p:nvPr/>
        </p:nvCxnSpPr>
        <p:spPr>
          <a:xfrm flipH="1" flipV="1">
            <a:off x="6338476" y="3990593"/>
            <a:ext cx="1859596" cy="6000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8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828AEB-8AA2-4E14-A1EE-1CCF57FE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57" y="385099"/>
            <a:ext cx="7599680" cy="279739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AE9C9C-285B-498A-9A73-B7B6ACD26777}"/>
              </a:ext>
            </a:extLst>
          </p:cNvPr>
          <p:cNvCxnSpPr>
            <a:cxnSpLocks/>
          </p:cNvCxnSpPr>
          <p:nvPr/>
        </p:nvCxnSpPr>
        <p:spPr>
          <a:xfrm>
            <a:off x="1844893" y="1653937"/>
            <a:ext cx="1690787" cy="256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7B72058-74F0-4789-B508-04284A9CA547}"/>
              </a:ext>
            </a:extLst>
          </p:cNvPr>
          <p:cNvSpPr/>
          <p:nvPr/>
        </p:nvSpPr>
        <p:spPr>
          <a:xfrm>
            <a:off x="74893" y="1403994"/>
            <a:ext cx="2647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3) Under System Scenarios Select All Incident then incident Listing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66BD64-44E0-4C52-B41E-4976C101099C}"/>
              </a:ext>
            </a:extLst>
          </p:cNvPr>
          <p:cNvSpPr/>
          <p:nvPr/>
        </p:nvSpPr>
        <p:spPr>
          <a:xfrm>
            <a:off x="436050" y="3884346"/>
            <a:ext cx="1562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4) Select date incident occurred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BE32C-94D8-4BD3-B197-1CA14489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56" y="3675511"/>
            <a:ext cx="5808187" cy="329893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90AB4C-96B9-4440-BD13-811DCD7DD166}"/>
              </a:ext>
            </a:extLst>
          </p:cNvPr>
          <p:cNvCxnSpPr>
            <a:cxnSpLocks/>
          </p:cNvCxnSpPr>
          <p:nvPr/>
        </p:nvCxnSpPr>
        <p:spPr>
          <a:xfrm flipV="1">
            <a:off x="1998150" y="2086819"/>
            <a:ext cx="4487068" cy="2123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FED1B0-224C-41AD-811B-9DF0A7C1A2EB}"/>
              </a:ext>
            </a:extLst>
          </p:cNvPr>
          <p:cNvCxnSpPr>
            <a:cxnSpLocks/>
          </p:cNvCxnSpPr>
          <p:nvPr/>
        </p:nvCxnSpPr>
        <p:spPr>
          <a:xfrm>
            <a:off x="2151857" y="4436542"/>
            <a:ext cx="3326923" cy="2004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6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99FAA7-6B64-4CF2-A51D-D20D0561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4351" cy="3896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08D4C0-274B-43D9-A6C7-796A5657C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1" y="4105274"/>
            <a:ext cx="5744653" cy="2752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A57721-AA9A-492D-85AF-313FE8DCF6A7}"/>
              </a:ext>
            </a:extLst>
          </p:cNvPr>
          <p:cNvSpPr/>
          <p:nvPr/>
        </p:nvSpPr>
        <p:spPr>
          <a:xfrm>
            <a:off x="7849164" y="1653014"/>
            <a:ext cx="24214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5) Search for the required  Directorate-(scroll in next page to find the required  Directorate) example Select UID then press on select icon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EEDB49-B46D-47BA-AF25-541E413CD297}"/>
              </a:ext>
            </a:extLst>
          </p:cNvPr>
          <p:cNvCxnSpPr>
            <a:cxnSpLocks/>
          </p:cNvCxnSpPr>
          <p:nvPr/>
        </p:nvCxnSpPr>
        <p:spPr>
          <a:xfrm flipH="1">
            <a:off x="5752770" y="1800225"/>
            <a:ext cx="1788930" cy="12530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714B9AB-D2DF-433A-A0BE-35CB54C39EBA}"/>
              </a:ext>
            </a:extLst>
          </p:cNvPr>
          <p:cNvSpPr/>
          <p:nvPr/>
        </p:nvSpPr>
        <p:spPr>
          <a:xfrm>
            <a:off x="7024766" y="3912324"/>
            <a:ext cx="3770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7) Then Select required Department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(if Required but not a must as long you have selected your directorate) </a:t>
            </a:r>
            <a:r>
              <a:rPr lang="en-US" dirty="0"/>
              <a:t>example UIPT for faster search use </a:t>
            </a:r>
            <a:r>
              <a:rPr lang="en-US" b="1" dirty="0">
                <a:solidFill>
                  <a:srgbClr val="FF0000"/>
                </a:solidFill>
              </a:rPr>
              <a:t>%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%UIPT </a:t>
            </a:r>
            <a:r>
              <a:rPr lang="en-US" dirty="0"/>
              <a:t>press the arrow     ) then tick on all under UIPT in 2 pages then press on select icon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2697D8-FCF1-4132-81D3-82AFE14B67D3}"/>
              </a:ext>
            </a:extLst>
          </p:cNvPr>
          <p:cNvCxnSpPr>
            <a:cxnSpLocks/>
          </p:cNvCxnSpPr>
          <p:nvPr/>
        </p:nvCxnSpPr>
        <p:spPr>
          <a:xfrm flipH="1">
            <a:off x="1964813" y="3413302"/>
            <a:ext cx="5972174" cy="1111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332437-17F4-464C-B223-993E9E3D31C3}"/>
              </a:ext>
            </a:extLst>
          </p:cNvPr>
          <p:cNvCxnSpPr>
            <a:cxnSpLocks/>
          </p:cNvCxnSpPr>
          <p:nvPr/>
        </p:nvCxnSpPr>
        <p:spPr>
          <a:xfrm>
            <a:off x="8792002" y="5492698"/>
            <a:ext cx="255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D9B5AE-EA4F-465D-B5A5-7ADEC98CD183}"/>
              </a:ext>
            </a:extLst>
          </p:cNvPr>
          <p:cNvCxnSpPr>
            <a:cxnSpLocks/>
          </p:cNvCxnSpPr>
          <p:nvPr/>
        </p:nvCxnSpPr>
        <p:spPr>
          <a:xfrm flipH="1">
            <a:off x="5641432" y="5589037"/>
            <a:ext cx="1300544" cy="7260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41F00C-E0F3-41EA-86DE-CEAA764A19DC}"/>
              </a:ext>
            </a:extLst>
          </p:cNvPr>
          <p:cNvCxnSpPr>
            <a:cxnSpLocks/>
          </p:cNvCxnSpPr>
          <p:nvPr/>
        </p:nvCxnSpPr>
        <p:spPr>
          <a:xfrm flipH="1">
            <a:off x="2324101" y="5094514"/>
            <a:ext cx="4496577" cy="1495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6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800C20-8638-4902-85AC-78DECD520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774" y="287336"/>
            <a:ext cx="6675001" cy="3636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9C5C6-3E92-46DB-B7DF-6A44A02B5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70" y="446147"/>
            <a:ext cx="7822856" cy="3336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18783D-FE93-4D2E-81E5-A54EC9AD5A13}"/>
              </a:ext>
            </a:extLst>
          </p:cNvPr>
          <p:cNvSpPr/>
          <p:nvPr/>
        </p:nvSpPr>
        <p:spPr>
          <a:xfrm>
            <a:off x="2479040" y="42552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8) Select the required incident status 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2AF586-6357-4250-A63E-B82507B26B74}"/>
              </a:ext>
            </a:extLst>
          </p:cNvPr>
          <p:cNvCxnSpPr>
            <a:cxnSpLocks/>
          </p:cNvCxnSpPr>
          <p:nvPr/>
        </p:nvCxnSpPr>
        <p:spPr>
          <a:xfrm flipV="1">
            <a:off x="5527040" y="3037841"/>
            <a:ext cx="731176" cy="14020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2A9A7-E59E-472C-B078-4A86FD3595AD}"/>
              </a:ext>
            </a:extLst>
          </p:cNvPr>
          <p:cNvSpPr/>
          <p:nvPr/>
        </p:nvSpPr>
        <p:spPr>
          <a:xfrm>
            <a:off x="4116397" y="4912145"/>
            <a:ext cx="323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9) Then press on Select icon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EF66C4-8B75-419E-A12F-C88E9A26289B}"/>
              </a:ext>
            </a:extLst>
          </p:cNvPr>
          <p:cNvCxnSpPr>
            <a:cxnSpLocks/>
          </p:cNvCxnSpPr>
          <p:nvPr/>
        </p:nvCxnSpPr>
        <p:spPr>
          <a:xfrm flipV="1">
            <a:off x="7051040" y="2994446"/>
            <a:ext cx="1001168" cy="19176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76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05B8A-EE38-4C69-9D38-09E391364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82"/>
            <a:ext cx="7101840" cy="3759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FFF984-464A-4279-B267-CAE0F66F464F}"/>
              </a:ext>
            </a:extLst>
          </p:cNvPr>
          <p:cNvSpPr/>
          <p:nvPr/>
        </p:nvSpPr>
        <p:spPr>
          <a:xfrm>
            <a:off x="6384307" y="663694"/>
            <a:ext cx="3308333" cy="37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10) Select the required Values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F1197E-EF9E-4194-9584-513240A65393}"/>
              </a:ext>
            </a:extLst>
          </p:cNvPr>
          <p:cNvCxnSpPr>
            <a:cxnSpLocks/>
          </p:cNvCxnSpPr>
          <p:nvPr/>
        </p:nvCxnSpPr>
        <p:spPr>
          <a:xfrm flipH="1">
            <a:off x="4531360" y="934720"/>
            <a:ext cx="1852947" cy="355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6A4A9-C7F6-4D87-B429-02BA3FB1C49B}"/>
              </a:ext>
            </a:extLst>
          </p:cNvPr>
          <p:cNvSpPr/>
          <p:nvPr/>
        </p:nvSpPr>
        <p:spPr>
          <a:xfrm>
            <a:off x="4317495" y="3891955"/>
            <a:ext cx="5070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11) The selected values can be moved by highlighting on the values and then use the arrows to move up and down  them as shown in slide next slid-8</a:t>
            </a:r>
          </a:p>
          <a:p>
            <a:r>
              <a:rPr lang="en-US" dirty="0"/>
              <a:t>(This arrangement will appear in the excel sheet as selected when run the report)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03702C-C314-4911-9DC9-2B3B6316023E}"/>
              </a:ext>
            </a:extLst>
          </p:cNvPr>
          <p:cNvCxnSpPr>
            <a:cxnSpLocks/>
          </p:cNvCxnSpPr>
          <p:nvPr/>
        </p:nvCxnSpPr>
        <p:spPr>
          <a:xfrm flipH="1" flipV="1">
            <a:off x="6736080" y="1981115"/>
            <a:ext cx="226688" cy="2027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4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629A24-6D62-4A49-86D3-C402AE89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8239" cy="2803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98581B-AF06-46DE-B8FA-0777BB89F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" y="3218934"/>
            <a:ext cx="6024880" cy="28744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8991BA-90C8-4187-BC5E-DD510FD4E42B}"/>
              </a:ext>
            </a:extLst>
          </p:cNvPr>
          <p:cNvSpPr/>
          <p:nvPr/>
        </p:nvSpPr>
        <p:spPr>
          <a:xfrm>
            <a:off x="6491735" y="2987925"/>
            <a:ext cx="3774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12)  Moving the Values Up &amp; Down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B77A7B-F1CB-4A93-9A6C-390C86A8975E}"/>
              </a:ext>
            </a:extLst>
          </p:cNvPr>
          <p:cNvCxnSpPr>
            <a:cxnSpLocks/>
          </p:cNvCxnSpPr>
          <p:nvPr/>
        </p:nvCxnSpPr>
        <p:spPr>
          <a:xfrm flipH="1" flipV="1">
            <a:off x="5273040" y="1401629"/>
            <a:ext cx="1218695" cy="15041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0D1238-DF05-45C7-923D-032BDA0CE263}"/>
              </a:ext>
            </a:extLst>
          </p:cNvPr>
          <p:cNvCxnSpPr>
            <a:cxnSpLocks/>
          </p:cNvCxnSpPr>
          <p:nvPr/>
        </p:nvCxnSpPr>
        <p:spPr>
          <a:xfrm flipH="1">
            <a:off x="5364481" y="3429000"/>
            <a:ext cx="1127254" cy="1874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655C5906BC345BE36D3E92AA5827E" ma:contentTypeVersion="5" ma:contentTypeDescription="Create a new document." ma:contentTypeScope="" ma:versionID="6870c65ab8c8336b6ebd4435727fb199">
  <xsd:schema xmlns:xsd="http://www.w3.org/2001/XMLSchema" xmlns:xs="http://www.w3.org/2001/XMLSchema" xmlns:p="http://schemas.microsoft.com/office/2006/metadata/properties" xmlns:ns1="http://schemas.microsoft.com/sharepoint/v3" xmlns:ns2="9d51eac6-a7d5-47f5-a119-63d146adb134" targetNamespace="http://schemas.microsoft.com/office/2006/metadata/properties" ma:root="true" ma:fieldsID="583d4c3cb9818ee969a664e99fb67258" ns1:_="" ns2:_="">
    <xsd:import namespace="http://schemas.microsoft.com/sharepoint/v3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75186C-263B-4ECE-B72C-1C50A975F6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A3B84A-5FD3-4966-8935-01F54623E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099815-85F3-4C4A-8911-AFAD645FAF96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712e564-84e9-4094-bc04-83edce229025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721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PIM-PDO Incident Management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PIM-PDO Incident Management</dc:title>
  <dc:creator>Maskery, Mohammed UIPT432</dc:creator>
  <cp:lastModifiedBy>Harthy, Haitham MSE511</cp:lastModifiedBy>
  <cp:revision>68</cp:revision>
  <dcterms:created xsi:type="dcterms:W3CDTF">2020-12-24T06:09:30Z</dcterms:created>
  <dcterms:modified xsi:type="dcterms:W3CDTF">2023-06-08T08:11:57Z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0x010100E26655C5906BC345BE36D3E92AA5827E</vt:lpwstr>
  </property>
</Properties>
</file>